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2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F62C86C-9744-4805-B3BE-500557032B10}" type="datetimeFigureOut">
              <a:rPr lang="en-US" smtClean="0"/>
              <a:pPr/>
              <a:t>3/13/2011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E5E3889-7C82-4FAB-931D-6A23F2196C0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2C86C-9744-4805-B3BE-500557032B10}"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2C86C-9744-4805-B3BE-500557032B10}"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2C86C-9744-4805-B3BE-500557032B10}"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62C86C-9744-4805-B3BE-500557032B10}"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E5E3889-7C82-4FAB-931D-6A23F2196C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62C86C-9744-4805-B3BE-500557032B10}"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62C86C-9744-4805-B3BE-500557032B10}" type="datetimeFigureOut">
              <a:rPr lang="en-US" smtClean="0"/>
              <a:pPr/>
              <a:t>3/13/2011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62C86C-9744-4805-B3BE-500557032B10}" type="datetimeFigureOut">
              <a:rPr lang="en-US" smtClean="0"/>
              <a:pPr/>
              <a:t>3/13/2011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2C86C-9744-4805-B3BE-500557032B10}" type="datetimeFigureOut">
              <a:rPr lang="en-US" smtClean="0"/>
              <a:pPr/>
              <a:t>3/13/2011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62C86C-9744-4805-B3BE-500557032B10}"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F62C86C-9744-4805-B3BE-500557032B10}" type="datetimeFigureOut">
              <a:rPr lang="en-US" smtClean="0"/>
              <a:pPr/>
              <a:t>3/13/2011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E5E3889-7C82-4FAB-931D-6A23F2196C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229600" cy="1295400"/>
          </a:xfrm>
        </p:spPr>
        <p:txBody>
          <a:bodyPr>
            <a:normAutofit fontScale="90000"/>
          </a:bodyPr>
          <a:lstStyle/>
          <a:p>
            <a:r>
              <a:rPr lang="en-US" dirty="0" smtClean="0">
                <a:solidFill>
                  <a:schemeClr val="tx1"/>
                </a:solidFill>
                <a:effectLst/>
                <a:latin typeface="Calibri" pitchFamily="34" charset="0"/>
              </a:rPr>
              <a:t>The Mission:</a:t>
            </a:r>
            <a:br>
              <a:rPr lang="en-US" dirty="0" smtClean="0">
                <a:solidFill>
                  <a:schemeClr val="tx1"/>
                </a:solidFill>
                <a:effectLst/>
                <a:latin typeface="Calibri" pitchFamily="34" charset="0"/>
              </a:rPr>
            </a:br>
            <a:r>
              <a:rPr lang="en-US" dirty="0" smtClean="0">
                <a:solidFill>
                  <a:schemeClr val="tx1"/>
                </a:solidFill>
                <a:effectLst/>
                <a:latin typeface="Calibri" pitchFamily="34" charset="0"/>
              </a:rPr>
              <a:t>Being Used By God</a:t>
            </a:r>
            <a:endParaRPr lang="en-US" dirty="0">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09160"/>
          </a:xfrm>
        </p:spPr>
        <p:txBody>
          <a:bodyPr>
            <a:noAutofit/>
          </a:bodyPr>
          <a:lstStyle/>
          <a:p>
            <a:r>
              <a:rPr lang="en-US" sz="3200" dirty="0" smtClean="0"/>
              <a:t>How does God want us to make disciples and reach people with the good news?</a:t>
            </a:r>
          </a:p>
          <a:p>
            <a:r>
              <a:rPr lang="en-US" sz="3200" dirty="0" smtClean="0"/>
              <a:t>First, God wants every member of every church to be on mission, to collaborate with him in his great cause.  </a:t>
            </a:r>
          </a:p>
          <a:p>
            <a:r>
              <a:rPr lang="en-US" sz="3200" dirty="0" smtClean="0"/>
              <a:t>We are a cell church.  (FEEDS)</a:t>
            </a:r>
          </a:p>
          <a:p>
            <a:r>
              <a:rPr lang="en-US" sz="3200" dirty="0" smtClean="0"/>
              <a:t>We want our cells to be filled with core followers who multiply healthy cells through evangelism. (mistake – adjustment) (2 out of 10, </a:t>
            </a:r>
            <a:r>
              <a:rPr lang="en-US" sz="3200" dirty="0" err="1" smtClean="0"/>
              <a:t>vs</a:t>
            </a:r>
            <a:r>
              <a:rPr lang="en-US" sz="3200" dirty="0" smtClean="0"/>
              <a:t> 8)</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457200"/>
            <a:ext cx="8458200" cy="60960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3" name="Content Placeholder 2"/>
          <p:cNvSpPr>
            <a:spLocks noGrp="1"/>
          </p:cNvSpPr>
          <p:nvPr>
            <p:ph idx="1"/>
          </p:nvPr>
        </p:nvSpPr>
        <p:spPr>
          <a:xfrm>
            <a:off x="457200" y="1219200"/>
            <a:ext cx="8229600" cy="4709160"/>
          </a:xfrm>
        </p:spPr>
        <p:txBody>
          <a:bodyPr>
            <a:noAutofit/>
          </a:bodyPr>
          <a:lstStyle/>
          <a:p>
            <a:r>
              <a:rPr lang="en-US" sz="3000" dirty="0" smtClean="0"/>
              <a:t>How does God want us to make disciples and reach people with the good news?</a:t>
            </a:r>
          </a:p>
          <a:p>
            <a:r>
              <a:rPr lang="en-US" sz="3000" dirty="0" smtClean="0"/>
              <a:t>Second, God wants us to accomplish His mission by the power of the Holy Spirit.  (John 15:5) Acts 1:4-5,8, “Wait for the gift my Father promised, which you have heard me speak about.  For John baptized with water, but in a few days you will be baptized with the Holy Spirit. . . You will receive power when the Holy Spirit comes on you; and you will be my witnesses.”</a:t>
            </a:r>
          </a:p>
        </p:txBody>
      </p:sp>
      <p:sp>
        <p:nvSpPr>
          <p:cNvPr id="4" name="Rectangle 3"/>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3" name="Content Placeholder 2"/>
          <p:cNvSpPr>
            <a:spLocks noGrp="1"/>
          </p:cNvSpPr>
          <p:nvPr>
            <p:ph idx="1"/>
          </p:nvPr>
        </p:nvSpPr>
        <p:spPr>
          <a:xfrm>
            <a:off x="457200" y="1143000"/>
            <a:ext cx="8229600" cy="4709160"/>
          </a:xfrm>
        </p:spPr>
        <p:txBody>
          <a:bodyPr>
            <a:noAutofit/>
          </a:bodyPr>
          <a:lstStyle/>
          <a:p>
            <a:r>
              <a:rPr lang="en-US" sz="3200" dirty="0" smtClean="0"/>
              <a:t>How does God want us to make disciples and reach people with the good news?</a:t>
            </a:r>
          </a:p>
          <a:p>
            <a:r>
              <a:rPr lang="en-US" sz="3200" dirty="0" smtClean="0"/>
              <a:t>Second, God wants us to accomplish His mission by the power of the Holy Spirit. </a:t>
            </a:r>
          </a:p>
          <a:p>
            <a:r>
              <a:rPr lang="en-US" sz="3200" dirty="0" smtClean="0"/>
              <a:t>Jesus was so compelled by the mission that he shed his blood, but he was so convinced of our need for power that he told us to wait.  He knows we need heavenly power.  The mission is too important to proceed without it!  (church growth)</a:t>
            </a:r>
          </a:p>
        </p:txBody>
      </p:sp>
      <p:sp>
        <p:nvSpPr>
          <p:cNvPr id="4" name="Rectangle 3"/>
          <p:cNvSpPr/>
          <p:nvPr/>
        </p:nvSpPr>
        <p:spPr>
          <a:xfrm>
            <a:off x="381000" y="381000"/>
            <a:ext cx="8458200" cy="64008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3" name="Content Placeholder 2"/>
          <p:cNvSpPr>
            <a:spLocks noGrp="1"/>
          </p:cNvSpPr>
          <p:nvPr>
            <p:ph idx="1"/>
          </p:nvPr>
        </p:nvSpPr>
        <p:spPr/>
        <p:txBody>
          <a:bodyPr>
            <a:noAutofit/>
          </a:bodyPr>
          <a:lstStyle/>
          <a:p>
            <a:r>
              <a:rPr lang="en-US" sz="3200" dirty="0" smtClean="0"/>
              <a:t>How does God want us to make disciples and reach people with the good news?</a:t>
            </a:r>
          </a:p>
          <a:p>
            <a:r>
              <a:rPr lang="en-US" sz="3200" dirty="0" smtClean="0"/>
              <a:t>Second, God wants us to accomplish His mission by the power of the Holy Spirit. </a:t>
            </a:r>
          </a:p>
          <a:p>
            <a:r>
              <a:rPr lang="en-US" sz="3200" dirty="0" smtClean="0"/>
              <a:t>Acts 1-2 point to three results of the baptism of the Spirit: </a:t>
            </a:r>
          </a:p>
          <a:p>
            <a:r>
              <a:rPr lang="en-US" sz="3200" dirty="0" smtClean="0"/>
              <a:t>Power (Acts 1:8) (answered prayer)</a:t>
            </a:r>
          </a:p>
          <a:p>
            <a:r>
              <a:rPr lang="en-US" sz="3200" dirty="0" smtClean="0"/>
              <a:t>Witness (Acts 1:8) (telling friends)</a:t>
            </a:r>
          </a:p>
          <a:p>
            <a:r>
              <a:rPr lang="en-US" sz="3200" dirty="0" smtClean="0"/>
              <a:t>Prophecy (Acts 2:17f)</a:t>
            </a:r>
          </a:p>
        </p:txBody>
      </p:sp>
      <p:sp>
        <p:nvSpPr>
          <p:cNvPr id="4" name="Rectangle 3"/>
          <p:cNvSpPr/>
          <p:nvPr/>
        </p:nvSpPr>
        <p:spPr>
          <a:xfrm>
            <a:off x="381000" y="457200"/>
            <a:ext cx="8458200" cy="60960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3" name="Content Placeholder 2"/>
          <p:cNvSpPr>
            <a:spLocks noGrp="1"/>
          </p:cNvSpPr>
          <p:nvPr>
            <p:ph idx="1"/>
          </p:nvPr>
        </p:nvSpPr>
        <p:spPr/>
        <p:txBody>
          <a:bodyPr>
            <a:noAutofit/>
          </a:bodyPr>
          <a:lstStyle/>
          <a:p>
            <a:r>
              <a:rPr lang="en-US" sz="3200" dirty="0" smtClean="0"/>
              <a:t>How does God want us to make disciples and reach people with the good news?</a:t>
            </a:r>
          </a:p>
          <a:p>
            <a:r>
              <a:rPr lang="en-US" sz="3200" dirty="0" smtClean="0"/>
              <a:t>Second, God wants us to accomplish His mission by the power of the Holy Spirit. </a:t>
            </a:r>
          </a:p>
          <a:p>
            <a:r>
              <a:rPr lang="en-US" sz="3200" dirty="0" smtClean="0"/>
              <a:t>We need to build relationships, love people, serve people, and pray for people.  AND we need God’s power.  </a:t>
            </a:r>
          </a:p>
        </p:txBody>
      </p:sp>
      <p:sp>
        <p:nvSpPr>
          <p:cNvPr id="4" name="Rectangle 3"/>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8382000" cy="6019800"/>
          </a:xfrm>
          <a:prstGeom prst="rect">
            <a:avLst/>
          </a:prstGeom>
          <a:solidFill>
            <a:srgbClr val="FFFFFF">
              <a:alpha val="30196"/>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rgbClr val="FFC000"/>
                </a:solidFill>
              </a:rPr>
              <a:t>Velocity Review:</a:t>
            </a:r>
            <a:endParaRPr lang="en-US" dirty="0">
              <a:solidFill>
                <a:srgbClr val="FFC0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3200" dirty="0" smtClean="0"/>
              <a:t>Breaking Free – Sin, Satan, Religion</a:t>
            </a:r>
          </a:p>
          <a:p>
            <a:r>
              <a:rPr lang="en-US" sz="3200" dirty="0" smtClean="0"/>
              <a:t>Faith – unleashes heaven’s help</a:t>
            </a:r>
          </a:p>
          <a:p>
            <a:r>
              <a:rPr lang="en-US" sz="3200" dirty="0" smtClean="0"/>
              <a:t>Sacrifice – when you give, pray, fast</a:t>
            </a:r>
          </a:p>
          <a:p>
            <a:r>
              <a:rPr lang="en-US" sz="3200" dirty="0" smtClean="0"/>
              <a:t>Deeper Life – Christ in you! </a:t>
            </a:r>
          </a:p>
          <a:p>
            <a:r>
              <a:rPr lang="en-US" sz="3200" dirty="0" smtClean="0"/>
              <a:t>Prophecy – hearing God’s voice</a:t>
            </a:r>
          </a:p>
          <a:p>
            <a:r>
              <a:rPr lang="en-US" sz="3200" dirty="0" smtClean="0"/>
              <a:t>Impact – powerful Good News!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3" name="Content Placeholder 2"/>
          <p:cNvSpPr>
            <a:spLocks noGrp="1"/>
          </p:cNvSpPr>
          <p:nvPr>
            <p:ph idx="1"/>
          </p:nvPr>
        </p:nvSpPr>
        <p:spPr/>
        <p:txBody>
          <a:bodyPr>
            <a:normAutofit/>
          </a:bodyPr>
          <a:lstStyle/>
          <a:p>
            <a:r>
              <a:rPr lang="en-US" sz="3200" dirty="0" smtClean="0"/>
              <a:t>When people are walking free, taking courageous faith-filled risks for God, sacrificing for the cause because of their love for God, tapping into the deeper life of the Spirit of God, and hearing God’s voice – then the Kingdom of God advances with velocity.  We make IMPACT!  Jesus filled us to send us.  (I should vs. overflow)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Matthew 28:18-20, “Then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p>
        </p:txBody>
      </p:sp>
      <p:sp>
        <p:nvSpPr>
          <p:cNvPr id="6" name="Title 1"/>
          <p:cNvSpPr txBox="1">
            <a:spLocks/>
          </p:cNvSpPr>
          <p:nvPr/>
        </p:nvSpPr>
        <p:spPr>
          <a:xfrm>
            <a:off x="304800" y="427038"/>
            <a:ext cx="85344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w="6350">
                  <a:noFill/>
                </a:ln>
                <a:solidFill>
                  <a:srgbClr val="FFC000"/>
                </a:solidFill>
                <a:effectLst>
                  <a:outerShdw blurRad="114300" dist="101600" dir="2700000" algn="tl" rotWithShape="0">
                    <a:srgbClr val="000000">
                      <a:alpha val="40000"/>
                    </a:srgbClr>
                  </a:outerShdw>
                </a:effectLst>
                <a:uLnTx/>
                <a:uFillTx/>
                <a:latin typeface="+mj-lt"/>
                <a:ea typeface="+mj-ea"/>
                <a:cs typeface="+mj-cs"/>
              </a:rPr>
              <a:t>The Mission:</a:t>
            </a:r>
            <a:endParaRPr kumimoji="0" lang="en-US" sz="4100" b="1" i="0" u="none" strike="noStrike" kern="1200" cap="none" spc="0" normalizeH="0" baseline="0" noProof="0" dirty="0">
              <a:ln w="6350">
                <a:noFill/>
              </a:ln>
              <a:solidFill>
                <a:srgbClr val="FFC000"/>
              </a:solidFill>
              <a:effectLst>
                <a:outerShdw blurRad="114300" dist="101600" dir="2700000" algn="tl" rotWithShape="0">
                  <a:srgbClr val="000000">
                    <a:alpha val="40000"/>
                  </a:srgbClr>
                </a:outerShdw>
              </a:effectLst>
              <a:uLnTx/>
              <a:uFillTx/>
              <a:latin typeface="+mj-lt"/>
              <a:ea typeface="+mj-ea"/>
              <a:cs typeface="+mj-cs"/>
            </a:endParaRPr>
          </a:p>
        </p:txBody>
      </p:sp>
      <p:sp>
        <p:nvSpPr>
          <p:cNvPr id="7" name="Rectangle 6"/>
          <p:cNvSpPr/>
          <p:nvPr/>
        </p:nvSpPr>
        <p:spPr>
          <a:xfrm>
            <a:off x="381000" y="457200"/>
            <a:ext cx="8458200" cy="60960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709160"/>
          </a:xfrm>
        </p:spPr>
        <p:txBody>
          <a:bodyPr>
            <a:noAutofit/>
          </a:bodyPr>
          <a:lstStyle/>
          <a:p>
            <a:r>
              <a:rPr lang="en-US" sz="3200" dirty="0" smtClean="0"/>
              <a:t>Why is God so passionate about people coming to know Jesus, about us making disciples?</a:t>
            </a:r>
          </a:p>
          <a:p>
            <a:r>
              <a:rPr lang="en-US" sz="3200" dirty="0" smtClean="0"/>
              <a:t>He wants us to tell every person, reach every nation, because every person matters to God.  2 Peter 3:9, “The Lord is not slow in keeping his promise, as some understand slowness.  Instead he is patient with you, not wanting anyone to perish, but everyone to come to repentance.” </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457200"/>
            <a:ext cx="8458200" cy="62484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09160"/>
          </a:xfrm>
        </p:spPr>
        <p:txBody>
          <a:bodyPr>
            <a:noAutofit/>
          </a:bodyPr>
          <a:lstStyle/>
          <a:p>
            <a:r>
              <a:rPr lang="en-US" sz="3200" dirty="0" smtClean="0"/>
              <a:t>Why is God so passionate about people coming to know Jesus, about us making disciples?</a:t>
            </a:r>
          </a:p>
          <a:p>
            <a:r>
              <a:rPr lang="en-US" sz="3200" dirty="0" smtClean="0"/>
              <a:t>There is no forgiveness without repentance and faith in Christ. John 3:16-18, “For God so loved the world that he gave his one and only Son, that whoever believes in him shall not perish but have eternal life.  For God did not send his Son into the world to condemn the world, but to save the world through him.  </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381000"/>
            <a:ext cx="8458200" cy="64008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09160"/>
          </a:xfrm>
        </p:spPr>
        <p:txBody>
          <a:bodyPr>
            <a:noAutofit/>
          </a:bodyPr>
          <a:lstStyle/>
          <a:p>
            <a:r>
              <a:rPr lang="en-US" sz="3200" dirty="0" smtClean="0"/>
              <a:t>Why is God so passionate about people coming to know Jesus, about us making disciples?</a:t>
            </a:r>
          </a:p>
          <a:p>
            <a:r>
              <a:rPr lang="en-US" sz="3200" dirty="0" smtClean="0"/>
              <a:t>There is no forgiveness without repentance and faith in Christ. John 3:16-18, “Whoever believes in him is not condemned, but whoever does not believe stands condemned already because they have not believed in the name of God’s one and only Son.”</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09160"/>
          </a:xfrm>
        </p:spPr>
        <p:txBody>
          <a:bodyPr>
            <a:noAutofit/>
          </a:bodyPr>
          <a:lstStyle/>
          <a:p>
            <a:r>
              <a:rPr lang="en-US" sz="3200" dirty="0" smtClean="0"/>
              <a:t>Why is God so passionate about people coming to know Jesus, about us making disciples?</a:t>
            </a:r>
          </a:p>
          <a:p>
            <a:r>
              <a:rPr lang="en-US" sz="3200" dirty="0" smtClean="0"/>
              <a:t>There is no forgiveness without repentance and faith in Christ. Acts 4:12, Peter says, “There is no other name under heaven by which people may be saved.” (Colton) </a:t>
            </a:r>
          </a:p>
          <a:p>
            <a:r>
              <a:rPr lang="en-US" sz="3200" dirty="0" smtClean="0"/>
              <a:t>This is an issue of the heart. (revived heart - burdened for friends)</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09160"/>
          </a:xfrm>
        </p:spPr>
        <p:txBody>
          <a:bodyPr>
            <a:noAutofit/>
          </a:bodyPr>
          <a:lstStyle/>
          <a:p>
            <a:r>
              <a:rPr lang="en-US" sz="3200" dirty="0" smtClean="0"/>
              <a:t>How does God want us to make disciples and reach people with the good news?</a:t>
            </a:r>
          </a:p>
          <a:p>
            <a:r>
              <a:rPr lang="en-US" sz="3200" dirty="0" smtClean="0"/>
              <a:t>First, God wants every member of every church to be on mission, to collaborate with him in his great cause.  He wants every member to be sold out, leave it all behind, fully devoted, no matter what followers, who love him, and love people – and join him in his cause.  This is normal Christianity.  (share good news)</a:t>
            </a:r>
          </a:p>
        </p:txBody>
      </p:sp>
      <p:sp>
        <p:nvSpPr>
          <p:cNvPr id="4" name="Title 3"/>
          <p:cNvSpPr>
            <a:spLocks noGrp="1"/>
          </p:cNvSpPr>
          <p:nvPr>
            <p:ph type="title"/>
          </p:nvPr>
        </p:nvSpPr>
        <p:spPr/>
        <p:txBody>
          <a:bodyPr/>
          <a:lstStyle/>
          <a:p>
            <a:r>
              <a:rPr lang="en-US" dirty="0" smtClean="0">
                <a:solidFill>
                  <a:srgbClr val="FFC000"/>
                </a:solidFill>
              </a:rPr>
              <a:t>The Mission</a:t>
            </a:r>
            <a:endParaRPr lang="en-US" dirty="0">
              <a:solidFill>
                <a:srgbClr val="FFC000"/>
              </a:solidFill>
            </a:endParaRPr>
          </a:p>
        </p:txBody>
      </p:sp>
      <p:sp>
        <p:nvSpPr>
          <p:cNvPr id="5" name="Rectangle 4"/>
          <p:cNvSpPr/>
          <p:nvPr/>
        </p:nvSpPr>
        <p:spPr>
          <a:xfrm>
            <a:off x="381000" y="457200"/>
            <a:ext cx="8458200" cy="5943600"/>
          </a:xfrm>
          <a:prstGeom prst="rect">
            <a:avLst/>
          </a:prstGeom>
          <a:solidFill>
            <a:srgbClr val="FFFFFF">
              <a:alpha val="3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185</TotalTime>
  <Words>985</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The Mission: Being Used By God</vt:lpstr>
      <vt:lpstr>Velocity Review:</vt:lpstr>
      <vt:lpstr>The Mission:</vt:lpstr>
      <vt:lpstr>Slide 4</vt:lpstr>
      <vt:lpstr>The Mission</vt:lpstr>
      <vt:lpstr>The Mission</vt:lpstr>
      <vt:lpstr>The Mission</vt:lpstr>
      <vt:lpstr>The Mission</vt:lpstr>
      <vt:lpstr>The Mission</vt:lpstr>
      <vt:lpstr>The Mission</vt:lpstr>
      <vt:lpstr>The Mission:</vt:lpstr>
      <vt:lpstr>The Mission:</vt:lpstr>
      <vt:lpstr>The Mission:</vt:lpstr>
      <vt:lpstr>The Mission: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dc:title>
  <dc:creator>Rob</dc:creator>
  <cp:lastModifiedBy>Rob</cp:lastModifiedBy>
  <cp:revision>23</cp:revision>
  <dcterms:created xsi:type="dcterms:W3CDTF">2011-03-10T18:35:07Z</dcterms:created>
  <dcterms:modified xsi:type="dcterms:W3CDTF">2011-03-13T11:47:53Z</dcterms:modified>
</cp:coreProperties>
</file>