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0"/>
  </p:handoutMasterIdLst>
  <p:sldIdLst>
    <p:sldId id="256" r:id="rId2"/>
    <p:sldId id="257" r:id="rId3"/>
    <p:sldId id="288" r:id="rId4"/>
    <p:sldId id="286" r:id="rId5"/>
    <p:sldId id="289" r:id="rId6"/>
    <p:sldId id="291" r:id="rId7"/>
    <p:sldId id="285" r:id="rId8"/>
    <p:sldId id="290"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120" y="-3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D0842B44-C7F2-4B25-B5F7-FBC7A0DB8C8F}" type="datetimeFigureOut">
              <a:rPr lang="en-US" smtClean="0"/>
              <a:pPr/>
              <a:t>4/14/2011</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ECFEDEB9-57A1-4585-8302-5587B6BAC2B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62C86C-9744-4805-B3BE-500557032B10}" type="datetimeFigureOut">
              <a:rPr lang="en-US" smtClean="0"/>
              <a:pPr/>
              <a:t>4/14/2011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62C86C-9744-4805-B3BE-500557032B10}" type="datetimeFigureOut">
              <a:rPr lang="en-US" smtClean="0"/>
              <a:pPr/>
              <a:t>4/14/2011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62C86C-9744-4805-B3BE-500557032B10}" type="datetimeFigureOut">
              <a:rPr lang="en-US" smtClean="0"/>
              <a:pPr/>
              <a:t>4/14/2011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62C86C-9744-4805-B3BE-500557032B10}" type="datetimeFigureOut">
              <a:rPr lang="en-US" smtClean="0"/>
              <a:pPr/>
              <a:t>4/14/2011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62C86C-9744-4805-B3BE-500557032B10}" type="datetimeFigureOut">
              <a:rPr lang="en-US" smtClean="0"/>
              <a:pPr/>
              <a:t>4/14/2011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62C86C-9744-4805-B3BE-500557032B10}" type="datetimeFigureOut">
              <a:rPr lang="en-US" smtClean="0"/>
              <a:pPr/>
              <a:t>4/14/2011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62C86C-9744-4805-B3BE-500557032B10}" type="datetimeFigureOut">
              <a:rPr lang="en-US" smtClean="0"/>
              <a:pPr/>
              <a:t>4/14/2011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62C86C-9744-4805-B3BE-500557032B10}" type="datetimeFigureOut">
              <a:rPr lang="en-US" smtClean="0"/>
              <a:pPr/>
              <a:t>4/14/2011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2C86C-9744-4805-B3BE-500557032B10}" type="datetimeFigureOut">
              <a:rPr lang="en-US" smtClean="0"/>
              <a:pPr/>
              <a:t>4/14/2011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62C86C-9744-4805-B3BE-500557032B10}" type="datetimeFigureOut">
              <a:rPr lang="en-US" smtClean="0"/>
              <a:pPr/>
              <a:t>4/14/2011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62C86C-9744-4805-B3BE-500557032B10}" type="datetimeFigureOut">
              <a:rPr lang="en-US" smtClean="0"/>
              <a:pPr/>
              <a:t>4/14/2011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5E3889-7C82-4FAB-931D-6A23F2196C0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62C86C-9744-4805-B3BE-500557032B10}" type="datetimeFigureOut">
              <a:rPr lang="en-US" smtClean="0"/>
              <a:pPr/>
              <a:t>4/14/2011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5E3889-7C82-4FAB-931D-6A23F2196C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057400"/>
            <a:ext cx="7772400" cy="1470025"/>
          </a:xfrm>
        </p:spPr>
        <p:txBody>
          <a:bodyPr/>
          <a:lstStyle/>
          <a:p>
            <a:r>
              <a:rPr lang="en-US" dirty="0" smtClean="0"/>
              <a:t>Supernatural </a:t>
            </a:r>
            <a:r>
              <a:rPr lang="en-US" dirty="0" smtClean="0"/>
              <a:t>Blessings: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04800"/>
            <a:ext cx="8229600" cy="1036638"/>
          </a:xfrm>
        </p:spPr>
        <p:txBody>
          <a:bodyPr/>
          <a:lstStyle/>
          <a:p>
            <a:r>
              <a:rPr lang="en-US" dirty="0" smtClean="0"/>
              <a:t>Supernatural </a:t>
            </a:r>
            <a:r>
              <a:rPr lang="en-US" dirty="0" smtClean="0"/>
              <a:t>Blessings</a:t>
            </a:r>
            <a:r>
              <a:rPr lang="en-US" dirty="0" smtClean="0"/>
              <a:t>:</a:t>
            </a:r>
            <a:endParaRPr lang="en-US" dirty="0"/>
          </a:p>
        </p:txBody>
      </p:sp>
      <p:sp>
        <p:nvSpPr>
          <p:cNvPr id="3" name="Content Placeholder 2"/>
          <p:cNvSpPr>
            <a:spLocks noGrp="1"/>
          </p:cNvSpPr>
          <p:nvPr>
            <p:ph idx="1"/>
          </p:nvPr>
        </p:nvSpPr>
        <p:spPr>
          <a:xfrm>
            <a:off x="457200" y="1066800"/>
            <a:ext cx="8229600" cy="5486400"/>
          </a:xfrm>
        </p:spPr>
        <p:txBody>
          <a:bodyPr>
            <a:normAutofit fontScale="92500" lnSpcReduction="10000"/>
          </a:bodyPr>
          <a:lstStyle/>
          <a:p>
            <a:r>
              <a:rPr lang="en-US" dirty="0" smtClean="0">
                <a:effectLst>
                  <a:outerShdw blurRad="38100" dist="38100" dir="2700000" algn="tl">
                    <a:srgbClr val="000000">
                      <a:alpha val="43137"/>
                    </a:srgbClr>
                  </a:outerShdw>
                </a:effectLst>
              </a:rPr>
              <a:t>The </a:t>
            </a:r>
            <a:r>
              <a:rPr lang="en-US" dirty="0" smtClean="0">
                <a:effectLst>
                  <a:outerShdw blurRad="38100" dist="38100" dir="2700000" algn="tl">
                    <a:srgbClr val="000000">
                      <a:alpha val="43137"/>
                    </a:srgbClr>
                  </a:outerShdw>
                </a:effectLst>
              </a:rPr>
              <a:t>Master Plan (any good parent)</a:t>
            </a:r>
          </a:p>
          <a:p>
            <a:r>
              <a:rPr lang="en-US" dirty="0" smtClean="0">
                <a:effectLst>
                  <a:outerShdw blurRad="38100" dist="38100" dir="2700000" algn="tl">
                    <a:srgbClr val="000000">
                      <a:alpha val="43137"/>
                    </a:srgbClr>
                  </a:outerShdw>
                </a:effectLst>
              </a:rPr>
              <a:t>God wants us to be a blessing.  (encouraging word; wisdom; service; prayer with power)  </a:t>
            </a:r>
          </a:p>
          <a:p>
            <a:r>
              <a:rPr lang="en-US" dirty="0" smtClean="0"/>
              <a:t>Matthew </a:t>
            </a:r>
            <a:r>
              <a:rPr lang="en-US" dirty="0" smtClean="0"/>
              <a:t>5:13-16, “You are the salt of the earth.  But if the salt loses its saltiness, how can it be made salty again?  It is no longer good for anything, except to be thrown out and trampled underfoot.  You are the light of the world.  A city on a hill cannot be hidden.  Neither do people light a lamp and put it under a bowl.  Instead they put it on its stand, and it gives light to everyone in the </a:t>
            </a:r>
            <a:r>
              <a:rPr lang="en-US" dirty="0" smtClean="0"/>
              <a:t>house.”</a:t>
            </a:r>
            <a:endParaRPr lang="en-US" dirty="0" smtClean="0">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Supernatural </a:t>
            </a:r>
            <a:r>
              <a:rPr lang="en-US" dirty="0" smtClean="0"/>
              <a:t>Blessings</a:t>
            </a:r>
            <a:r>
              <a:rPr lang="en-US" dirty="0" smtClean="0"/>
              <a:t>:</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effectLst>
                  <a:outerShdw blurRad="38100" dist="38100" dir="2700000" algn="tl">
                    <a:srgbClr val="000000">
                      <a:alpha val="43137"/>
                    </a:srgbClr>
                  </a:outerShdw>
                </a:effectLst>
              </a:rPr>
              <a:t>God wants us to be a blessing.  (encouraging word; wisdom; service; prayer with power)  </a:t>
            </a:r>
          </a:p>
          <a:p>
            <a:r>
              <a:rPr lang="en-US" dirty="0" smtClean="0"/>
              <a:t>Matthew </a:t>
            </a:r>
            <a:r>
              <a:rPr lang="en-US" dirty="0" smtClean="0"/>
              <a:t>5:13-16, </a:t>
            </a:r>
            <a:r>
              <a:rPr lang="en-US" dirty="0" smtClean="0"/>
              <a:t>“In </a:t>
            </a:r>
            <a:r>
              <a:rPr lang="en-US" dirty="0" smtClean="0"/>
              <a:t>the same way, let your light shine before others, that they may see your good deeds and glorify your Father in heaven</a:t>
            </a:r>
            <a:r>
              <a:rPr lang="en-US" dirty="0" smtClean="0"/>
              <a:t>.”</a:t>
            </a:r>
          </a:p>
          <a:p>
            <a:r>
              <a:rPr lang="en-US" dirty="0" smtClean="0"/>
              <a:t>Ephesians 2:10, “For we are God’s handiwork, created in Christ Jesus to do good works, which God prepared in advance for us to do.”</a:t>
            </a:r>
            <a:endParaRPr lang="en-US" dirty="0" smtClean="0">
              <a:effectLst>
                <a:outerShdw blurRad="38100" dist="38100" dir="2700000" algn="tl">
                  <a:srgbClr val="000000">
                    <a:alpha val="43137"/>
                  </a:srgbClr>
                </a:outerShdw>
              </a:effectLst>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Supernatural </a:t>
            </a:r>
            <a:r>
              <a:rPr lang="en-US" dirty="0" smtClean="0"/>
              <a:t>Blessings</a:t>
            </a:r>
            <a:r>
              <a:rPr lang="en-US" dirty="0" smtClean="0"/>
              <a:t>:</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effectLst>
                  <a:outerShdw blurRad="38100" dist="38100" dir="2700000" algn="tl">
                    <a:srgbClr val="000000">
                      <a:alpha val="43137"/>
                    </a:srgbClr>
                  </a:outerShdw>
                </a:effectLst>
              </a:rPr>
              <a:t>God wants us to be a blessing.  (encouraging word; wisdom; service; prayer with power)  </a:t>
            </a:r>
          </a:p>
          <a:p>
            <a:r>
              <a:rPr lang="en-US" dirty="0" smtClean="0">
                <a:effectLst>
                  <a:outerShdw blurRad="38100" dist="38100" dir="2700000" algn="tl">
                    <a:srgbClr val="000000">
                      <a:alpha val="43137"/>
                    </a:srgbClr>
                  </a:outerShdw>
                </a:effectLst>
              </a:rPr>
              <a:t>Salt &amp; light (Mt 5:13-16) (Eph 2:10) (Mt 28:18 – as you go)</a:t>
            </a:r>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Why should we desire to live a life that blesses others?  </a:t>
            </a:r>
          </a:p>
          <a:p>
            <a:pPr lvl="1"/>
            <a:r>
              <a:rPr lang="en-US" sz="3200" dirty="0" smtClean="0">
                <a:effectLst>
                  <a:outerShdw blurRad="38100" dist="38100" dir="2700000" algn="tl">
                    <a:srgbClr val="000000">
                      <a:alpha val="43137"/>
                    </a:srgbClr>
                  </a:outerShdw>
                </a:effectLst>
              </a:rPr>
              <a:t>God created you to be a blessing – fulfill your purpose, find life more fulfilling and meaningful.  (Eph 2:10) (Rev. 1:6)</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Supernatural </a:t>
            </a:r>
            <a:r>
              <a:rPr lang="en-US" dirty="0" smtClean="0"/>
              <a:t>Blessings</a:t>
            </a:r>
            <a:r>
              <a:rPr lang="en-US" dirty="0" smtClean="0"/>
              <a:t>:</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effectLst>
                  <a:outerShdw blurRad="38100" dist="38100" dir="2700000" algn="tl">
                    <a:srgbClr val="000000">
                      <a:alpha val="43137"/>
                    </a:srgbClr>
                  </a:outerShdw>
                </a:effectLst>
              </a:rPr>
              <a:t>God wants us to be a blessing.  (encouraging word; wisdom; service; prayer with power)  </a:t>
            </a:r>
          </a:p>
          <a:p>
            <a:r>
              <a:rPr lang="en-US" dirty="0" smtClean="0">
                <a:effectLst>
                  <a:outerShdw blurRad="38100" dist="38100" dir="2700000" algn="tl">
                    <a:srgbClr val="000000">
                      <a:alpha val="43137"/>
                    </a:srgbClr>
                  </a:outerShdw>
                </a:effectLst>
              </a:rPr>
              <a:t>Why </a:t>
            </a:r>
            <a:r>
              <a:rPr lang="en-US" dirty="0" smtClean="0">
                <a:effectLst>
                  <a:outerShdw blurRad="38100" dist="38100" dir="2700000" algn="tl">
                    <a:srgbClr val="000000">
                      <a:alpha val="43137"/>
                    </a:srgbClr>
                  </a:outerShdw>
                </a:effectLst>
              </a:rPr>
              <a:t>should we desire to live a life that blesses others?  </a:t>
            </a:r>
          </a:p>
          <a:p>
            <a:pPr lvl="1"/>
            <a:r>
              <a:rPr lang="en-US" dirty="0" smtClean="0">
                <a:effectLst>
                  <a:outerShdw blurRad="38100" dist="38100" dir="2700000" algn="tl">
                    <a:srgbClr val="000000">
                      <a:alpha val="43137"/>
                    </a:srgbClr>
                  </a:outerShdw>
                </a:effectLst>
              </a:rPr>
              <a:t>God created you to be a blessing</a:t>
            </a:r>
          </a:p>
          <a:p>
            <a:pPr lvl="1"/>
            <a:r>
              <a:rPr lang="en-US" dirty="0" smtClean="0">
                <a:effectLst>
                  <a:outerShdw blurRad="38100" dist="38100" dir="2700000" algn="tl">
                    <a:srgbClr val="000000">
                      <a:alpha val="43137"/>
                    </a:srgbClr>
                  </a:outerShdw>
                </a:effectLst>
              </a:rPr>
              <a:t>When you bless others, you enlighten them (</a:t>
            </a:r>
            <a:r>
              <a:rPr lang="en-US" dirty="0" smtClean="0"/>
              <a:t>“In the same way, let your light shine before others, that they may see your good deeds and glorify your Father in heaven.”</a:t>
            </a:r>
            <a:r>
              <a:rPr lang="en-US" dirty="0" smtClean="0">
                <a:effectLst>
                  <a:outerShdw blurRad="38100" dist="38100" dir="2700000" algn="tl">
                    <a:srgbClr val="000000">
                      <a:alpha val="43137"/>
                    </a:srgbClr>
                  </a:outerShdw>
                </a:effectLst>
              </a:rPr>
              <a:t>) (neglect – goodness)</a:t>
            </a: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Supernatural </a:t>
            </a:r>
            <a:r>
              <a:rPr lang="en-US" dirty="0" smtClean="0"/>
              <a:t>Blessings</a:t>
            </a:r>
            <a:r>
              <a:rPr lang="en-US" dirty="0" smtClean="0"/>
              <a:t>:</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effectLst>
                  <a:outerShdw blurRad="38100" dist="38100" dir="2700000" algn="tl">
                    <a:srgbClr val="000000">
                      <a:alpha val="43137"/>
                    </a:srgbClr>
                  </a:outerShdw>
                </a:effectLst>
              </a:rPr>
              <a:t>God wants us to be a blessing.  (encouraging word; wisdom; service; prayer with power)  </a:t>
            </a:r>
          </a:p>
          <a:p>
            <a:r>
              <a:rPr lang="en-US" dirty="0" smtClean="0">
                <a:effectLst>
                  <a:outerShdw blurRad="38100" dist="38100" dir="2700000" algn="tl">
                    <a:srgbClr val="000000">
                      <a:alpha val="43137"/>
                    </a:srgbClr>
                  </a:outerShdw>
                </a:effectLst>
              </a:rPr>
              <a:t>Why </a:t>
            </a:r>
            <a:r>
              <a:rPr lang="en-US" dirty="0" smtClean="0">
                <a:effectLst>
                  <a:outerShdw blurRad="38100" dist="38100" dir="2700000" algn="tl">
                    <a:srgbClr val="000000">
                      <a:alpha val="43137"/>
                    </a:srgbClr>
                  </a:outerShdw>
                </a:effectLst>
              </a:rPr>
              <a:t>should we desire to live a life that blesses others?  </a:t>
            </a:r>
          </a:p>
          <a:p>
            <a:pPr lvl="1"/>
            <a:r>
              <a:rPr lang="en-US" dirty="0" smtClean="0">
                <a:effectLst>
                  <a:outerShdw blurRad="38100" dist="38100" dir="2700000" algn="tl">
                    <a:srgbClr val="000000">
                      <a:alpha val="43137"/>
                    </a:srgbClr>
                  </a:outerShdw>
                </a:effectLst>
              </a:rPr>
              <a:t>God created you to be a blessing</a:t>
            </a:r>
          </a:p>
          <a:p>
            <a:pPr lvl="1"/>
            <a:r>
              <a:rPr lang="en-US" dirty="0" smtClean="0">
                <a:effectLst>
                  <a:outerShdw blurRad="38100" dist="38100" dir="2700000" algn="tl">
                    <a:srgbClr val="000000">
                      <a:alpha val="43137"/>
                    </a:srgbClr>
                  </a:outerShdw>
                </a:effectLst>
              </a:rPr>
              <a:t>When you bless others, you enlighten them (Matthew 5:16,  illuminate what the Father is like)</a:t>
            </a:r>
          </a:p>
          <a:p>
            <a:pPr lvl="1"/>
            <a:r>
              <a:rPr lang="en-US" dirty="0" smtClean="0">
                <a:effectLst>
                  <a:outerShdw blurRad="38100" dist="38100" dir="2700000" algn="tl">
                    <a:srgbClr val="000000">
                      <a:alpha val="43137"/>
                    </a:srgbClr>
                  </a:outerShdw>
                </a:effectLst>
              </a:rPr>
              <a:t>God has created opportunities just for you – to make a difference.  (Eph. 2:10; Have to risk)</a:t>
            </a:r>
          </a:p>
        </p:txBody>
      </p:sp>
    </p:spTree>
  </p:cSld>
  <p:clrMapOvr>
    <a:masterClrMapping/>
  </p:clrMapOvr>
  <p:transition>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Supernatural </a:t>
            </a:r>
            <a:r>
              <a:rPr lang="en-US" dirty="0" smtClean="0"/>
              <a:t>Blessings</a:t>
            </a:r>
            <a:r>
              <a:rPr lang="en-US" dirty="0" smtClean="0"/>
              <a:t>:</a:t>
            </a:r>
            <a:endParaRPr lang="en-US" dirty="0"/>
          </a:p>
        </p:txBody>
      </p:sp>
      <p:sp>
        <p:nvSpPr>
          <p:cNvPr id="3" name="Content Placeholder 2"/>
          <p:cNvSpPr>
            <a:spLocks noGrp="1"/>
          </p:cNvSpPr>
          <p:nvPr>
            <p:ph idx="1"/>
          </p:nvPr>
        </p:nvSpPr>
        <p:spPr>
          <a:xfrm>
            <a:off x="457200" y="1600200"/>
            <a:ext cx="8229600" cy="4876800"/>
          </a:xfrm>
        </p:spPr>
        <p:txBody>
          <a:bodyPr>
            <a:normAutofit fontScale="92500"/>
          </a:bodyPr>
          <a:lstStyle/>
          <a:p>
            <a:r>
              <a:rPr lang="en-US" dirty="0" smtClean="0">
                <a:effectLst>
                  <a:outerShdw blurRad="38100" dist="38100" dir="2700000" algn="tl">
                    <a:srgbClr val="000000">
                      <a:alpha val="43137"/>
                    </a:srgbClr>
                  </a:outerShdw>
                </a:effectLst>
              </a:rPr>
              <a:t>God wants us to be a blessing.  </a:t>
            </a:r>
            <a:r>
              <a:rPr lang="en-US" dirty="0" smtClean="0">
                <a:effectLst>
                  <a:outerShdw blurRad="38100" dist="38100" dir="2700000" algn="tl">
                    <a:srgbClr val="000000">
                      <a:alpha val="43137"/>
                    </a:srgbClr>
                  </a:outerShdw>
                </a:effectLst>
              </a:rPr>
              <a:t>How do we live a life of blessing?  </a:t>
            </a:r>
          </a:p>
          <a:p>
            <a:r>
              <a:rPr lang="en-US" dirty="0" smtClean="0">
                <a:effectLst>
                  <a:outerShdw blurRad="38100" dist="38100" dir="2700000" algn="tl">
                    <a:srgbClr val="000000">
                      <a:alpha val="43137"/>
                    </a:srgbClr>
                  </a:outerShdw>
                </a:effectLst>
              </a:rPr>
              <a:t>First, recognize that you are blessed.  Being a blessing is an overflow.  You can’t give what you don’t have.  But you do have. (Ephesians 1:3, “Praise be to the God and Father of our Lord Jesus Christ, who has blessed us in the heavenly realms with every spiritual blessing in Christ”) (chosen; adopted; redemption; forgiveness; lavished with grace)  (thanks; praise; meditation)</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heckerboard(across)">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4"/>
          <p:cNvSpPr/>
          <p:nvPr/>
        </p:nvSpPr>
        <p:spPr>
          <a:xfrm>
            <a:off x="457200" y="304800"/>
            <a:ext cx="8229600" cy="6172200"/>
          </a:xfrm>
          <a:prstGeom prst="rect">
            <a:avLst/>
          </a:prstGeom>
          <a:solidFill>
            <a:srgbClr val="FFFFFF">
              <a:alpha val="74118"/>
            </a:srgbClr>
          </a:solidFill>
          <a:ln>
            <a:solidFill>
              <a:schemeClr val="tx1"/>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81000"/>
            <a:ext cx="8229600" cy="1036638"/>
          </a:xfrm>
        </p:spPr>
        <p:txBody>
          <a:bodyPr/>
          <a:lstStyle/>
          <a:p>
            <a:r>
              <a:rPr lang="en-US" dirty="0" smtClean="0"/>
              <a:t>Supernatural </a:t>
            </a:r>
            <a:r>
              <a:rPr lang="en-US" dirty="0" smtClean="0"/>
              <a:t>Blessings</a:t>
            </a:r>
            <a:r>
              <a:rPr lang="en-US" dirty="0" smtClean="0"/>
              <a:t>:</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smtClean="0">
                <a:effectLst>
                  <a:outerShdw blurRad="38100" dist="38100" dir="2700000" algn="tl">
                    <a:srgbClr val="000000">
                      <a:alpha val="43137"/>
                    </a:srgbClr>
                  </a:outerShdw>
                </a:effectLst>
              </a:rPr>
              <a:t>God wants us to be a blessing.  </a:t>
            </a:r>
            <a:r>
              <a:rPr lang="en-US" dirty="0" smtClean="0">
                <a:effectLst>
                  <a:outerShdw blurRad="38100" dist="38100" dir="2700000" algn="tl">
                    <a:srgbClr val="000000">
                      <a:alpha val="43137"/>
                    </a:srgbClr>
                  </a:outerShdw>
                </a:effectLst>
              </a:rPr>
              <a:t>How do we live a life of blessing?  </a:t>
            </a:r>
          </a:p>
          <a:p>
            <a:r>
              <a:rPr lang="en-US" dirty="0" smtClean="0">
                <a:effectLst>
                  <a:outerShdw blurRad="38100" dist="38100" dir="2700000" algn="tl">
                    <a:srgbClr val="000000">
                      <a:alpha val="43137"/>
                    </a:srgbClr>
                  </a:outerShdw>
                </a:effectLst>
              </a:rPr>
              <a:t>First, </a:t>
            </a:r>
            <a:r>
              <a:rPr lang="en-US" dirty="0" smtClean="0">
                <a:effectLst>
                  <a:outerShdw blurRad="38100" dist="38100" dir="2700000" algn="tl">
                    <a:srgbClr val="000000">
                      <a:alpha val="43137"/>
                    </a:srgbClr>
                  </a:outerShdw>
                </a:effectLst>
              </a:rPr>
              <a:t>count your </a:t>
            </a:r>
            <a:r>
              <a:rPr lang="en-US" dirty="0" smtClean="0">
                <a:effectLst>
                  <a:outerShdw blurRad="38100" dist="38100" dir="2700000" algn="tl">
                    <a:srgbClr val="000000">
                      <a:alpha val="43137"/>
                    </a:srgbClr>
                  </a:outerShdw>
                </a:effectLst>
              </a:rPr>
              <a:t>blessedness.  Being a blessing is an overflow.  </a:t>
            </a:r>
          </a:p>
          <a:p>
            <a:r>
              <a:rPr lang="en-US" dirty="0" smtClean="0">
                <a:effectLst>
                  <a:outerShdw blurRad="38100" dist="38100" dir="2700000" algn="tl">
                    <a:srgbClr val="000000">
                      <a:alpha val="43137"/>
                    </a:srgbClr>
                  </a:outerShdw>
                </a:effectLst>
              </a:rPr>
              <a:t>Second, we have to change our mindset.  (Eph. 2:10; Mt 28)  (Lord, who can I bless?  How?) Opportunities are there.  Look for the opportunities set before you.  Pray.  Listen.  Risk.  (cells – HOPE – helping others practice English;  FLOC – for the love of children)</a:t>
            </a:r>
            <a:endParaRPr lang="en-US" dirty="0" smtClean="0">
              <a:effectLst>
                <a:outerShdw blurRad="38100" dist="38100" dir="2700000" algn="tl">
                  <a:srgbClr val="000000">
                    <a:alpha val="43137"/>
                  </a:srgbClr>
                </a:outerShdw>
              </a:effectLst>
            </a:endParaRPr>
          </a:p>
        </p:txBody>
      </p:sp>
    </p:spTree>
  </p:cSld>
  <p:clrMapOvr>
    <a:masterClrMapping/>
  </p:clrMapOvr>
  <p:transition>
    <p:wheel spokes="3"/>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1059</TotalTime>
  <Words>653</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Supernatural Blessings:</vt:lpstr>
      <vt:lpstr>Supernatural Blessings:</vt:lpstr>
      <vt:lpstr>Supernatural Blessings:</vt:lpstr>
      <vt:lpstr>Supernatural Blessings:</vt:lpstr>
      <vt:lpstr>Supernatural Blessings:</vt:lpstr>
      <vt:lpstr>Supernatural Blessings:</vt:lpstr>
      <vt:lpstr>Supernatural Blessings:</vt:lpstr>
      <vt:lpstr>Supernatural Blessings: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Mission:</dc:title>
  <dc:creator>Rob</dc:creator>
  <cp:lastModifiedBy>Rob</cp:lastModifiedBy>
  <cp:revision>153</cp:revision>
  <dcterms:created xsi:type="dcterms:W3CDTF">2011-03-10T18:35:07Z</dcterms:created>
  <dcterms:modified xsi:type="dcterms:W3CDTF">2011-04-14T20:25:44Z</dcterms:modified>
</cp:coreProperties>
</file>