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77" r:id="rId6"/>
    <p:sldId id="276" r:id="rId7"/>
    <p:sldId id="260" r:id="rId8"/>
    <p:sldId id="262" r:id="rId9"/>
    <p:sldId id="278"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041"/>
  </p:normalViewPr>
  <p:slideViewPr>
    <p:cSldViewPr showGuides="1">
      <p:cViewPr>
        <p:scale>
          <a:sx n="76" d="100"/>
          <a:sy n="76" d="100"/>
        </p:scale>
        <p:origin x="520" y="-4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88FA26-D4DD-4B4E-8BB5-06250EFE83D3}"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189721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8FA26-D4DD-4B4E-8BB5-06250EFE83D3}"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299768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8FA26-D4DD-4B4E-8BB5-06250EFE83D3}"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344393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8FA26-D4DD-4B4E-8BB5-06250EFE83D3}"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65211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88FA26-D4DD-4B4E-8BB5-06250EFE83D3}" type="datetimeFigureOut">
              <a:rPr lang="en-US" smtClean="0"/>
              <a:t>11/25/15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88213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88FA26-D4DD-4B4E-8BB5-06250EFE83D3}" type="datetimeFigureOut">
              <a:rPr lang="en-US" smtClean="0"/>
              <a:t>11/25/15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2674618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88FA26-D4DD-4B4E-8BB5-06250EFE83D3}" type="datetimeFigureOut">
              <a:rPr lang="en-US" smtClean="0"/>
              <a:t>11/25/15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238447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88FA26-D4DD-4B4E-8BB5-06250EFE83D3}" type="datetimeFigureOut">
              <a:rPr lang="en-US" smtClean="0"/>
              <a:t>11/25/15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403045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8FA26-D4DD-4B4E-8BB5-06250EFE83D3}" type="datetimeFigureOut">
              <a:rPr lang="en-US" smtClean="0"/>
              <a:t>11/25/15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141945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8FA26-D4DD-4B4E-8BB5-06250EFE83D3}" type="datetimeFigureOut">
              <a:rPr lang="en-US" smtClean="0"/>
              <a:t>11/25/15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402795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8FA26-D4DD-4B4E-8BB5-06250EFE83D3}" type="datetimeFigureOut">
              <a:rPr lang="en-US" smtClean="0"/>
              <a:t>11/25/15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813C7-48ED-4FAA-8423-AAB51C1360CF}" type="slidenum">
              <a:rPr lang="en-US" smtClean="0"/>
              <a:t>‹#›</a:t>
            </a:fld>
            <a:endParaRPr lang="en-US"/>
          </a:p>
        </p:txBody>
      </p:sp>
    </p:spTree>
    <p:extLst>
      <p:ext uri="{BB962C8B-B14F-4D97-AF65-F5344CB8AC3E}">
        <p14:creationId xmlns:p14="http://schemas.microsoft.com/office/powerpoint/2010/main" val="5528208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8FA26-D4DD-4B4E-8BB5-06250EFE83D3}" type="datetimeFigureOut">
              <a:rPr lang="en-US" smtClean="0"/>
              <a:t>11/25/15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813C7-48ED-4FAA-8423-AAB51C1360CF}" type="slidenum">
              <a:rPr lang="en-US" smtClean="0"/>
              <a:t>‹#›</a:t>
            </a:fld>
            <a:endParaRPr lang="en-US"/>
          </a:p>
        </p:txBody>
      </p:sp>
    </p:spTree>
    <p:extLst>
      <p:ext uri="{BB962C8B-B14F-4D97-AF65-F5344CB8AC3E}">
        <p14:creationId xmlns:p14="http://schemas.microsoft.com/office/powerpoint/2010/main" val="3940874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2050" name="Picture 2" descr="C:\Users\Amanda\AppData\Local\Microsoft\Windows\Temporary Internet Files\Content.Outlook\LK6Y2AAK\Jesus Overcome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942" t="12258" r="12278" b="6022"/>
          <a:stretch/>
        </p:blipFill>
        <p:spPr bwMode="auto">
          <a:xfrm>
            <a:off x="762000" y="257388"/>
            <a:ext cx="7636042" cy="6448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372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3437"/>
            <a:ext cx="8229600" cy="4525963"/>
          </a:xfrm>
        </p:spPr>
        <p:txBody>
          <a:bodyPr/>
          <a:lstStyle/>
          <a:p>
            <a:endParaRPr lang="en-US"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52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3437"/>
            <a:ext cx="8229600" cy="4525963"/>
          </a:xfrm>
        </p:spPr>
        <p:txBody>
          <a:bodyPr>
            <a:normAutofit lnSpcReduction="10000"/>
          </a:bodyPr>
          <a:lstStyle/>
          <a:p>
            <a:r>
              <a:rPr lang="en-US" dirty="0" smtClean="0"/>
              <a:t>Article – Katie</a:t>
            </a:r>
          </a:p>
          <a:p>
            <a:r>
              <a:rPr lang="en-US" dirty="0" smtClean="0"/>
              <a:t>Someone dies of a drug overdose every 8 days on the South Shore. (MA top state for overdoses)</a:t>
            </a:r>
          </a:p>
          <a:p>
            <a:r>
              <a:rPr lang="en-US" i="1" dirty="0" smtClean="0"/>
              <a:t>Eastern </a:t>
            </a:r>
            <a:r>
              <a:rPr lang="en-US" i="1" dirty="0"/>
              <a:t>Massachusetts had the highest rate of emergency room visits involving illicit drugs of any metropolitan region in the United States in 2011, according to a recent report by the Massachusetts Health Council. </a:t>
            </a:r>
            <a:endParaRPr lang="en-US" dirty="0" smtClean="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06829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752600"/>
            <a:ext cx="8839200" cy="4756355"/>
          </a:xfrm>
        </p:spPr>
        <p:txBody>
          <a:bodyPr>
            <a:noAutofit/>
          </a:bodyPr>
          <a:lstStyle/>
          <a:p>
            <a:pPr marL="0" indent="0">
              <a:buNone/>
            </a:pPr>
            <a:r>
              <a:rPr lang="en-US" sz="3100" dirty="0"/>
              <a:t>John </a:t>
            </a:r>
            <a:r>
              <a:rPr lang="en-US" sz="3100" dirty="0" smtClean="0"/>
              <a:t>8:31-36</a:t>
            </a:r>
            <a:r>
              <a:rPr lang="en-US" sz="3100" dirty="0"/>
              <a:t>, “To the Jews who had believed in him, Jesus said, ‘If you hold to my teaching, you are really my disciples. </a:t>
            </a:r>
            <a:r>
              <a:rPr lang="en-US" sz="3100" dirty="0" smtClean="0"/>
              <a:t>Then </a:t>
            </a:r>
            <a:r>
              <a:rPr lang="en-US" sz="3100" dirty="0"/>
              <a:t>you will know the truth, </a:t>
            </a:r>
            <a:r>
              <a:rPr lang="en-US" sz="3100" dirty="0" smtClean="0"/>
              <a:t>&amp; the </a:t>
            </a:r>
            <a:r>
              <a:rPr lang="en-US" sz="3100" dirty="0"/>
              <a:t>truth will set you free.’ </a:t>
            </a:r>
            <a:r>
              <a:rPr lang="en-US" sz="3100" dirty="0" smtClean="0"/>
              <a:t>They </a:t>
            </a:r>
            <a:r>
              <a:rPr lang="en-US" sz="3100" dirty="0"/>
              <a:t>answered him, ‘We are Abraham’s descendants </a:t>
            </a:r>
            <a:r>
              <a:rPr lang="en-US" sz="3100" dirty="0" smtClean="0"/>
              <a:t>&amp; have </a:t>
            </a:r>
            <a:r>
              <a:rPr lang="en-US" sz="3100" dirty="0"/>
              <a:t>never been slaves of anyone.  How can you say that we shall be set free?’  Jesus replied, ‘Very truly I tell you, everyone who sins is a slave to sin.  Now a slave has no permanent place in the family, but a son belongs to it forever. So if the Son sets you free, you will be free indeed.’”</a:t>
            </a:r>
            <a:endParaRPr lang="en-US" sz="3100" dirty="0" smtClean="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45304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73045"/>
            <a:ext cx="8229600" cy="4756355"/>
          </a:xfrm>
        </p:spPr>
        <p:txBody>
          <a:bodyPr>
            <a:normAutofit/>
          </a:bodyPr>
          <a:lstStyle/>
          <a:p>
            <a:r>
              <a:rPr lang="en-US" dirty="0" smtClean="0"/>
              <a:t>How do we break addiction?</a:t>
            </a:r>
          </a:p>
          <a:p>
            <a:r>
              <a:rPr lang="en-US" b="1" dirty="0" smtClean="0"/>
              <a:t>First, addiction </a:t>
            </a:r>
            <a:r>
              <a:rPr lang="en-US" b="1" dirty="0"/>
              <a:t>is often rooted in toxic shame, and to overcome the addiction we must break the toxic shame</a:t>
            </a:r>
            <a:r>
              <a:rPr lang="en-US" dirty="0"/>
              <a:t>. John 8:31-32, “To the Jews who had believed him, Jesus said, ‘If you hold on to my teaching, you are really my disciples.  Then you will know the truth, and the truth will set you free</a:t>
            </a:r>
            <a:r>
              <a:rPr lang="en-US" dirty="0" smtClean="0"/>
              <a:t>.’” (last week’s talk; toxic shame &amp; comfort sins)</a:t>
            </a:r>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3573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2103437"/>
            <a:ext cx="8382000" cy="4525963"/>
          </a:xfrm>
        </p:spPr>
        <p:txBody>
          <a:bodyPr>
            <a:normAutofit fontScale="92500"/>
          </a:bodyPr>
          <a:lstStyle/>
          <a:p>
            <a:r>
              <a:rPr lang="en-US" b="1" dirty="0" smtClean="0"/>
              <a:t>First, addiction </a:t>
            </a:r>
            <a:r>
              <a:rPr lang="en-US" b="1" dirty="0"/>
              <a:t>is often rooted in toxic shame, and to overcome the addiction we must break the toxic shame</a:t>
            </a:r>
            <a:r>
              <a:rPr lang="en-US" dirty="0"/>
              <a:t>. John </a:t>
            </a:r>
            <a:r>
              <a:rPr lang="en-US" dirty="0" smtClean="0"/>
              <a:t>8:31-32</a:t>
            </a:r>
          </a:p>
          <a:p>
            <a:r>
              <a:rPr lang="en-US" dirty="0"/>
              <a:t>“Very truly I tell you, everyone who sins is a slave to sin.  Now a slave has no permanent place in the family, but a son belongs to it forever.  So if the Son sets you free, you will be free indeed.”  </a:t>
            </a:r>
            <a:r>
              <a:rPr lang="en-US" dirty="0" smtClean="0"/>
              <a:t>The only way to get free from sin is to shift out identity from a slave to a child of God. (Howie H)</a:t>
            </a:r>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6416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3437"/>
            <a:ext cx="8229600" cy="4525963"/>
          </a:xfrm>
        </p:spPr>
        <p:txBody>
          <a:bodyPr>
            <a:normAutofit/>
          </a:bodyPr>
          <a:lstStyle/>
          <a:p>
            <a:r>
              <a:rPr lang="en-US" b="1" dirty="0" smtClean="0"/>
              <a:t>First, addiction </a:t>
            </a:r>
            <a:r>
              <a:rPr lang="en-US" b="1" dirty="0"/>
              <a:t>is often rooted in toxic shame, and to overcome the addiction we must break the toxic shame</a:t>
            </a:r>
            <a:r>
              <a:rPr lang="en-US" dirty="0"/>
              <a:t>. John </a:t>
            </a:r>
            <a:r>
              <a:rPr lang="en-US" dirty="0" smtClean="0"/>
              <a:t>8:31-32</a:t>
            </a:r>
          </a:p>
          <a:p>
            <a:r>
              <a:rPr lang="en-US" dirty="0" smtClean="0"/>
              <a:t>Jesus is talking to a Jewish audience that believes.  But, he tells them they must hold on to the truth, if it is going to set them free.  (moving truth from our head to our hearts – we must internalize the truth by holding on) </a:t>
            </a:r>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599704"/>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3437"/>
            <a:ext cx="8229600" cy="4525963"/>
          </a:xfrm>
        </p:spPr>
        <p:txBody>
          <a:bodyPr>
            <a:normAutofit lnSpcReduction="10000"/>
          </a:bodyPr>
          <a:lstStyle/>
          <a:p>
            <a:r>
              <a:rPr lang="en-US" b="1" dirty="0" smtClean="0"/>
              <a:t>Second, </a:t>
            </a:r>
            <a:r>
              <a:rPr lang="en-US" b="1" dirty="0"/>
              <a:t>a</a:t>
            </a:r>
            <a:r>
              <a:rPr lang="en-US" b="1" dirty="0" smtClean="0"/>
              <a:t>ddiction </a:t>
            </a:r>
            <a:r>
              <a:rPr lang="en-US" b="1" dirty="0"/>
              <a:t>is rooted in self-centered, self-gratifying behavior, and in order to break free we have to practice self-denial</a:t>
            </a:r>
            <a:r>
              <a:rPr lang="en-US" dirty="0"/>
              <a:t>. </a:t>
            </a:r>
            <a:r>
              <a:rPr lang="en-US" dirty="0" smtClean="0"/>
              <a:t> Jesus </a:t>
            </a:r>
            <a:r>
              <a:rPr lang="en-US" dirty="0"/>
              <a:t>said, “If you hold on to my teaching, you are really my disciples.  Then you will know the truth, and the truth will set you free.” </a:t>
            </a:r>
            <a:r>
              <a:rPr lang="en-US" dirty="0" smtClean="0"/>
              <a:t> Jesus teaches us to turn from self-centeredness, and to practice self-denial.  Take up your cross.  (two self-denying practices: honesty; fasting) (caught; partial vs. life confession)</a:t>
            </a:r>
            <a:endParaRPr lang="en-US"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32032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73045"/>
            <a:ext cx="8229600" cy="4756355"/>
          </a:xfrm>
        </p:spPr>
        <p:txBody>
          <a:bodyPr>
            <a:normAutofit lnSpcReduction="10000"/>
          </a:bodyPr>
          <a:lstStyle/>
          <a:p>
            <a:r>
              <a:rPr lang="en-US" b="1" dirty="0"/>
              <a:t>Third, a</a:t>
            </a:r>
            <a:r>
              <a:rPr lang="en-US" b="1" dirty="0" smtClean="0"/>
              <a:t>ddiction </a:t>
            </a:r>
            <a:r>
              <a:rPr lang="en-US" b="1" dirty="0"/>
              <a:t>is powerful, we need God’s power to break free; We need to remain connected to Jesus</a:t>
            </a:r>
            <a:r>
              <a:rPr lang="en-US" dirty="0"/>
              <a:t>.  Jesus has won the victory. To overcome addition we need Jesus.  Jesus said, “If the Son sets you free, you are free indeed.”  Jesus is a liberator.  He has the power to set us free from sin.  But, we have to stay connected to Jesus, we cannot overcome addiction in our strength, we need His strength. </a:t>
            </a:r>
            <a:r>
              <a:rPr lang="en-US" dirty="0" smtClean="0"/>
              <a:t>(swapping addictions)</a:t>
            </a:r>
            <a:endParaRPr lang="en-US"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6013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73045"/>
            <a:ext cx="8229600" cy="4756355"/>
          </a:xfrm>
        </p:spPr>
        <p:txBody>
          <a:bodyPr>
            <a:normAutofit fontScale="92500"/>
          </a:bodyPr>
          <a:lstStyle/>
          <a:p>
            <a:r>
              <a:rPr lang="en-US" b="1" dirty="0"/>
              <a:t>Third, a</a:t>
            </a:r>
            <a:r>
              <a:rPr lang="en-US" b="1" dirty="0" smtClean="0"/>
              <a:t>ddiction </a:t>
            </a:r>
            <a:r>
              <a:rPr lang="en-US" b="1" dirty="0"/>
              <a:t>is powerful, we need God’s power to break free; We need to remain connected to Jesus</a:t>
            </a:r>
            <a:r>
              <a:rPr lang="en-US" dirty="0"/>
              <a:t>.  </a:t>
            </a:r>
          </a:p>
          <a:p>
            <a:r>
              <a:rPr lang="en-US" dirty="0" smtClean="0"/>
              <a:t>Staying connected to Jesus gives us freedom over our soul wounds.  (abuse – sexual addiction)</a:t>
            </a:r>
          </a:p>
          <a:p>
            <a:r>
              <a:rPr lang="en-US" dirty="0" smtClean="0"/>
              <a:t>Staying connected to Jesus gives us victory over Satanic strongholds (the strongman)</a:t>
            </a:r>
          </a:p>
          <a:p>
            <a:r>
              <a:rPr lang="en-US" dirty="0" smtClean="0"/>
              <a:t>Staying connected to Jesus empowers you with compelling love.  </a:t>
            </a:r>
            <a:endParaRPr lang="en-US" dirty="0"/>
          </a:p>
        </p:txBody>
      </p:sp>
      <p:pic>
        <p:nvPicPr>
          <p:cNvPr id="1026" name="Picture 2" descr="C:\Users\Amanda\Documents\Sunday Morning Prep\Jesus Overcomes (pp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626" b="25925"/>
          <a:stretch/>
        </p:blipFill>
        <p:spPr bwMode="auto">
          <a:xfrm>
            <a:off x="0" y="0"/>
            <a:ext cx="9144000" cy="187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550321"/>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12014</TotalTime>
  <Words>692</Words>
  <Application>Microsoft Macintosh PowerPoint</Application>
  <PresentationFormat>On-screen Show (4:3)</PresentationFormat>
  <Paragraphs>16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dc:creator>
  <cp:lastModifiedBy>Rob Reimer</cp:lastModifiedBy>
  <cp:revision>87</cp:revision>
  <dcterms:created xsi:type="dcterms:W3CDTF">2012-11-15T17:40:09Z</dcterms:created>
  <dcterms:modified xsi:type="dcterms:W3CDTF">2015-11-25T15:27:51Z</dcterms:modified>
</cp:coreProperties>
</file>